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782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339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9794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773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748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772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6906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519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986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765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1618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574FC-45A6-46EF-9FD2-B3A9ADF83F64}" type="datetimeFigureOut">
              <a:rPr lang="en-AU" smtClean="0"/>
              <a:t>10/05/2018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10483-9E80-4CBD-A0EC-F03CF13F33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473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Learning science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6551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Tasks are what teachers ask students to do to learn.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What sort of tasks do you </a:t>
            </a:r>
            <a:r>
              <a:rPr lang="en-AU" b="1" u="sng" dirty="0" smtClean="0"/>
              <a:t>expect</a:t>
            </a:r>
            <a:r>
              <a:rPr lang="en-AU" b="1" dirty="0" smtClean="0"/>
              <a:t> </a:t>
            </a:r>
            <a:r>
              <a:rPr lang="en-AU" dirty="0" smtClean="0"/>
              <a:t>to be given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47934" y="3048000"/>
            <a:ext cx="8382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 smtClean="0"/>
              <a:t>10. Tasks that ask me to recall what I already know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309727"/>
              </p:ext>
            </p:extLst>
          </p:nvPr>
        </p:nvGraphicFramePr>
        <p:xfrm>
          <a:off x="381000" y="46482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Nearly always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Often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Sometimes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Almost never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386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412" y="457200"/>
            <a:ext cx="8229600" cy="868362"/>
          </a:xfrm>
        </p:spPr>
        <p:txBody>
          <a:bodyPr>
            <a:normAutofit/>
          </a:bodyPr>
          <a:lstStyle/>
          <a:p>
            <a:r>
              <a:rPr lang="en-AU" sz="3200" dirty="0" smtClean="0"/>
              <a:t>What sort of tasks do you </a:t>
            </a:r>
            <a:r>
              <a:rPr lang="en-AU" sz="3200" b="1" u="sng" dirty="0" smtClean="0"/>
              <a:t>expect</a:t>
            </a:r>
            <a:r>
              <a:rPr lang="en-AU" sz="3200" b="1" dirty="0" smtClean="0"/>
              <a:t> </a:t>
            </a:r>
            <a:r>
              <a:rPr lang="en-AU" sz="3200" dirty="0" smtClean="0"/>
              <a:t>to be given</a:t>
            </a:r>
            <a:endParaRPr lang="en-AU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3149" y="1412543"/>
            <a:ext cx="8382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 smtClean="0"/>
              <a:t>11. Tasks that ask me to do what I already know how to do but in a different way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901852"/>
              </p:ext>
            </p:extLst>
          </p:nvPr>
        </p:nvGraphicFramePr>
        <p:xfrm>
          <a:off x="533400" y="28194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Nearly always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Often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Sometimes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Almost never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88961" y="4038600"/>
            <a:ext cx="8382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sz="3000" dirty="0" smtClean="0"/>
              <a:t>12. Tasks where I have to work out what to do</a:t>
            </a:r>
            <a:endParaRPr lang="en-AU" sz="3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31815"/>
              </p:ext>
            </p:extLst>
          </p:nvPr>
        </p:nvGraphicFramePr>
        <p:xfrm>
          <a:off x="552734" y="51054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Nearly always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Often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Sometimes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Almost never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158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Tasks are what teachers ask students to do to learn.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What sort of tasks do you </a:t>
            </a:r>
            <a:r>
              <a:rPr lang="en-AU" b="1" u="sng" dirty="0" smtClean="0"/>
              <a:t>prefer</a:t>
            </a:r>
            <a:r>
              <a:rPr lang="en-AU" b="1" dirty="0" smtClean="0"/>
              <a:t> </a:t>
            </a:r>
            <a:r>
              <a:rPr lang="en-AU" dirty="0" smtClean="0"/>
              <a:t>to be given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47934" y="3048000"/>
            <a:ext cx="8382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 smtClean="0"/>
              <a:t>13. Tasks that ask me to recall what I already know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55020"/>
              </p:ext>
            </p:extLst>
          </p:nvPr>
        </p:nvGraphicFramePr>
        <p:xfrm>
          <a:off x="381000" y="46482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Nearly always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Often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Sometimes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Almost never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366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412" y="457200"/>
            <a:ext cx="8229600" cy="868362"/>
          </a:xfrm>
        </p:spPr>
        <p:txBody>
          <a:bodyPr>
            <a:normAutofit/>
          </a:bodyPr>
          <a:lstStyle/>
          <a:p>
            <a:r>
              <a:rPr lang="en-AU" sz="3200" dirty="0" smtClean="0"/>
              <a:t>What sort of tasks do you </a:t>
            </a:r>
            <a:r>
              <a:rPr lang="en-AU" sz="3200" b="1" u="sng" dirty="0" smtClean="0"/>
              <a:t>prefer</a:t>
            </a:r>
            <a:r>
              <a:rPr lang="en-AU" sz="3200" b="1" dirty="0" smtClean="0"/>
              <a:t> </a:t>
            </a:r>
            <a:r>
              <a:rPr lang="en-AU" sz="3200" dirty="0" smtClean="0"/>
              <a:t>to be given</a:t>
            </a:r>
            <a:endParaRPr lang="en-AU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3149" y="1412543"/>
            <a:ext cx="8382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 smtClean="0"/>
              <a:t>14. Tasks that ask me to do what I already know how to do but in a different way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570642"/>
              </p:ext>
            </p:extLst>
          </p:nvPr>
        </p:nvGraphicFramePr>
        <p:xfrm>
          <a:off x="533400" y="28194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Nearly always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Often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Sometimes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Almost never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88961" y="4038600"/>
            <a:ext cx="8382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sz="3000" dirty="0" smtClean="0"/>
              <a:t>15. Tasks where I have to work out what to do</a:t>
            </a:r>
            <a:endParaRPr lang="en-AU" sz="3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894706"/>
              </p:ext>
            </p:extLst>
          </p:nvPr>
        </p:nvGraphicFramePr>
        <p:xfrm>
          <a:off x="552734" y="51054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Nearly always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Often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Sometimes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Almost never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34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72734" cy="1782762"/>
          </a:xfrm>
        </p:spPr>
        <p:txBody>
          <a:bodyPr>
            <a:normAutofit/>
          </a:bodyPr>
          <a:lstStyle/>
          <a:p>
            <a:r>
              <a:rPr lang="en-AU" sz="3400" dirty="0" smtClean="0"/>
              <a:t>Sometimes there are examples of science ideas in places outside science lessons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334" y="1905000"/>
            <a:ext cx="8229600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16. How often do you notice examples of science ideas in </a:t>
            </a:r>
            <a:r>
              <a:rPr lang="en-AU" b="1" dirty="0" smtClean="0"/>
              <a:t>other lessons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47934" y="3048000"/>
            <a:ext cx="8382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040312"/>
              </p:ext>
            </p:extLst>
          </p:nvPr>
        </p:nvGraphicFramePr>
        <p:xfrm>
          <a:off x="400334" y="32004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Very often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Often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Sometimes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Almost never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00334" y="426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 smtClean="0"/>
              <a:t>16. How often do you notice examples of science ideas </a:t>
            </a:r>
            <a:r>
              <a:rPr lang="en-AU" b="1" dirty="0" smtClean="0"/>
              <a:t>away from school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835525"/>
              </p:ext>
            </p:extLst>
          </p:nvPr>
        </p:nvGraphicFramePr>
        <p:xfrm>
          <a:off x="476534" y="57150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Very often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Often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Sometimes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Almost never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72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72734" cy="1782762"/>
          </a:xfrm>
        </p:spPr>
        <p:txBody>
          <a:bodyPr>
            <a:normAutofit/>
          </a:bodyPr>
          <a:lstStyle/>
          <a:p>
            <a:r>
              <a:rPr lang="en-AU" sz="3400" dirty="0" smtClean="0"/>
              <a:t>What do you think about learning science</a:t>
            </a:r>
            <a:endParaRPr lang="en-AU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334" y="1905000"/>
            <a:ext cx="8229600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18. It is important for me to get good grades in science</a:t>
            </a:r>
            <a:endParaRPr lang="en-AU" b="1" dirty="0" smtClean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47934" y="3048000"/>
            <a:ext cx="8382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570842"/>
              </p:ext>
            </p:extLst>
          </p:nvPr>
        </p:nvGraphicFramePr>
        <p:xfrm>
          <a:off x="400334" y="32004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agree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Agree 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Disagree</a:t>
                      </a:r>
                      <a:r>
                        <a:rPr lang="en-AU" sz="2000" baseline="0" dirty="0" smtClean="0"/>
                        <a:t>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disagree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00334" y="426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 smtClean="0"/>
              <a:t>19. Learning science is important </a:t>
            </a:r>
            <a:r>
              <a:rPr lang="en-AU" smtClean="0"/>
              <a:t>to understand </a:t>
            </a:r>
            <a:r>
              <a:rPr lang="en-AU" dirty="0" smtClean="0"/>
              <a:t>the world in my future</a:t>
            </a:r>
            <a:endParaRPr lang="en-AU" b="1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886449"/>
              </p:ext>
            </p:extLst>
          </p:nvPr>
        </p:nvGraphicFramePr>
        <p:xfrm>
          <a:off x="476534" y="57150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agree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Agree 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Disagree</a:t>
                      </a:r>
                      <a:r>
                        <a:rPr lang="en-AU" sz="2000" baseline="0" dirty="0" smtClean="0"/>
                        <a:t>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disagree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487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3962400" cy="1143000"/>
          </a:xfrm>
        </p:spPr>
        <p:txBody>
          <a:bodyPr/>
          <a:lstStyle/>
          <a:p>
            <a:r>
              <a:rPr lang="en-AU" dirty="0" smtClean="0"/>
              <a:t>What you learn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 smtClean="0"/>
              <a:t>The science ideas you learn in school have been chosen for the whole of Australia by a group of experts.</a:t>
            </a:r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For year 6 these are:</a:t>
            </a:r>
          </a:p>
          <a:p>
            <a:r>
              <a:rPr lang="en-AU" dirty="0" smtClean="0"/>
              <a:t>How the environment affect living things</a:t>
            </a:r>
          </a:p>
          <a:p>
            <a:r>
              <a:rPr lang="en-AU" dirty="0" smtClean="0"/>
              <a:t>Changes to materials</a:t>
            </a:r>
          </a:p>
          <a:p>
            <a:r>
              <a:rPr lang="en-AU" dirty="0" smtClean="0"/>
              <a:t>Sudden changes to the surface of the earth</a:t>
            </a:r>
          </a:p>
          <a:p>
            <a:r>
              <a:rPr lang="en-AU" dirty="0" smtClean="0"/>
              <a:t>Flow of electricity</a:t>
            </a:r>
          </a:p>
          <a:p>
            <a:endParaRPr lang="en-A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740" y="2590799"/>
            <a:ext cx="49434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2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important is it to: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2743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AU" dirty="0" smtClean="0"/>
              <a:t>Know </a:t>
            </a:r>
            <a:r>
              <a:rPr lang="en-AU" b="1" dirty="0" smtClean="0"/>
              <a:t>why </a:t>
            </a:r>
            <a:r>
              <a:rPr lang="en-AU" dirty="0" smtClean="0"/>
              <a:t>they think you should learn the science idea</a:t>
            </a:r>
            <a:br>
              <a:rPr lang="en-AU" dirty="0" smtClean="0"/>
            </a:br>
            <a:endParaRPr lang="en-AU" dirty="0" smtClean="0"/>
          </a:p>
          <a:p>
            <a:pPr marL="0" indent="0">
              <a:buNone/>
            </a:pPr>
            <a:endParaRPr lang="en-AU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200685"/>
              </p:ext>
            </p:extLst>
          </p:nvPr>
        </p:nvGraphicFramePr>
        <p:xfrm>
          <a:off x="609600" y="2667000"/>
          <a:ext cx="80772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Very important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Important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Somewhat important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Not important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47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important is it to: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274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2. Remember the science idea</a:t>
            </a:r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81160"/>
              </p:ext>
            </p:extLst>
          </p:nvPr>
        </p:nvGraphicFramePr>
        <p:xfrm>
          <a:off x="685800" y="2697935"/>
          <a:ext cx="80772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Very important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Important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Somewhat important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Not important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4229100"/>
            <a:ext cx="83820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/>
              <a:t>3</a:t>
            </a:r>
            <a:r>
              <a:rPr lang="en-AU" dirty="0" smtClean="0"/>
              <a:t>. Understand the science idea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128615"/>
              </p:ext>
            </p:extLst>
          </p:nvPr>
        </p:nvGraphicFramePr>
        <p:xfrm>
          <a:off x="685800" y="5067300"/>
          <a:ext cx="80772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Very important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Important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Somewhat important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Not important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097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There are different ways that teachers can help you learn science ideas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1"/>
            <a:ext cx="8229600" cy="685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AU" dirty="0" smtClean="0"/>
              <a:t>At the start of the lesson which would you prefer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42900" y="2667000"/>
            <a:ext cx="82296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 smtClean="0"/>
              <a:t>4. The teacher explains the science idea then asks questions to check your understanding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2900" y="4419600"/>
            <a:ext cx="8229600" cy="1146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 smtClean="0"/>
              <a:t>5. The teacher ask questions to get you thinking about the science idea and then explains it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4365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At the start of the lesson, would you prefer: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274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4</a:t>
            </a:r>
            <a:r>
              <a:rPr lang="en-AU" dirty="0" smtClean="0"/>
              <a:t>. </a:t>
            </a:r>
            <a:r>
              <a:rPr lang="en-AU" sz="3000" dirty="0" smtClean="0"/>
              <a:t>The teacher explains and then asks questions</a:t>
            </a:r>
            <a:endParaRPr lang="en-AU" sz="3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778980"/>
              </p:ext>
            </p:extLst>
          </p:nvPr>
        </p:nvGraphicFramePr>
        <p:xfrm>
          <a:off x="685800" y="2697935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Nearly always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Often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Sometimes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Almost never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4229100"/>
            <a:ext cx="83820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 smtClean="0"/>
              <a:t>5. The teacher gets you thinking and then explains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61474"/>
              </p:ext>
            </p:extLst>
          </p:nvPr>
        </p:nvGraphicFramePr>
        <p:xfrm>
          <a:off x="685800" y="50673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Nearly always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Often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Sometimes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Almost never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66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There are </a:t>
            </a:r>
            <a:r>
              <a:rPr lang="en-AU" dirty="0" smtClean="0"/>
              <a:t>lots of different examples</a:t>
            </a:r>
            <a:r>
              <a:rPr lang="en-AU" dirty="0" smtClean="0"/>
              <a:t> of any science idea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 smtClean="0"/>
              <a:t>Here are some examples of the environment and living things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 smtClean="0"/>
              <a:t>Seals in Antarctica</a:t>
            </a:r>
          </a:p>
          <a:p>
            <a:r>
              <a:rPr lang="en-AU" dirty="0" smtClean="0"/>
              <a:t>Lizards in the desert</a:t>
            </a:r>
          </a:p>
          <a:p>
            <a:r>
              <a:rPr lang="en-AU" dirty="0" smtClean="0"/>
              <a:t>Magpies on the school oval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You might think about the environment and living things in one or several examples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0546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How much do you agree with these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274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6</a:t>
            </a:r>
            <a:r>
              <a:rPr lang="en-AU" dirty="0" smtClean="0"/>
              <a:t>. </a:t>
            </a:r>
            <a:r>
              <a:rPr lang="en-AU" sz="3000" dirty="0" smtClean="0"/>
              <a:t>Thinking about different examples of an idea helps me understand the idea</a:t>
            </a:r>
            <a:endParaRPr lang="en-AU" sz="3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658479"/>
              </p:ext>
            </p:extLst>
          </p:nvPr>
        </p:nvGraphicFramePr>
        <p:xfrm>
          <a:off x="685800" y="29718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agree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Agree 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Disagree</a:t>
                      </a:r>
                      <a:r>
                        <a:rPr lang="en-AU" sz="2000" baseline="0" dirty="0" smtClean="0"/>
                        <a:t>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disagree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4229100"/>
            <a:ext cx="83820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 smtClean="0"/>
              <a:t>7. Thinking about different examples confuses me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414127"/>
              </p:ext>
            </p:extLst>
          </p:nvPr>
        </p:nvGraphicFramePr>
        <p:xfrm>
          <a:off x="685800" y="52578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agree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Agree 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Disagree</a:t>
                      </a:r>
                      <a:r>
                        <a:rPr lang="en-AU" sz="2000" baseline="0" dirty="0" smtClean="0"/>
                        <a:t>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disagree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7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How much do you </a:t>
            </a:r>
            <a:r>
              <a:rPr lang="en-AU" smtClean="0"/>
              <a:t>agree with these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274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8. </a:t>
            </a:r>
            <a:r>
              <a:rPr lang="en-AU" dirty="0"/>
              <a:t>I like to stick with one example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56371"/>
              </p:ext>
            </p:extLst>
          </p:nvPr>
        </p:nvGraphicFramePr>
        <p:xfrm>
          <a:off x="685800" y="28194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agree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Agree 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Disagree</a:t>
                      </a:r>
                      <a:r>
                        <a:rPr lang="en-AU" sz="2000" baseline="0" dirty="0" smtClean="0"/>
                        <a:t>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disagree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4229100"/>
            <a:ext cx="83820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dirty="0"/>
              <a:t>9</a:t>
            </a:r>
            <a:r>
              <a:rPr lang="en-AU" dirty="0" smtClean="0"/>
              <a:t>. I like to see more than one example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072729"/>
              </p:ext>
            </p:extLst>
          </p:nvPr>
        </p:nvGraphicFramePr>
        <p:xfrm>
          <a:off x="685800" y="5257800"/>
          <a:ext cx="80772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agree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Agree 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Disagree</a:t>
                      </a:r>
                      <a:r>
                        <a:rPr lang="en-AU" sz="2000" baseline="0" dirty="0" smtClean="0"/>
                        <a:t> 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Strongly disagree</a:t>
                      </a:r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 smtClean="0">
                          <a:sym typeface="Symbol"/>
                        </a:rPr>
                        <a:t></a:t>
                      </a:r>
                      <a:endParaRPr lang="en-A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35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688</Words>
  <Application>Microsoft Office PowerPoint</Application>
  <PresentationFormat>On-screen Show (4:3)</PresentationFormat>
  <Paragraphs>205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Learning science</vt:lpstr>
      <vt:lpstr>What you learn</vt:lpstr>
      <vt:lpstr>How important is it to:</vt:lpstr>
      <vt:lpstr>How important is it to:</vt:lpstr>
      <vt:lpstr>There are different ways that teachers can help you learn science ideas</vt:lpstr>
      <vt:lpstr>At the start of the lesson, would you prefer:</vt:lpstr>
      <vt:lpstr>There are lots of different examples of any science idea</vt:lpstr>
      <vt:lpstr>How much do you agree with these</vt:lpstr>
      <vt:lpstr>How much do you agree with these</vt:lpstr>
      <vt:lpstr>Tasks are what teachers ask students to do to learn.</vt:lpstr>
      <vt:lpstr>What sort of tasks do you expect to be given</vt:lpstr>
      <vt:lpstr>Tasks are what teachers ask students to do to learn.</vt:lpstr>
      <vt:lpstr>What sort of tasks do you prefer to be given</vt:lpstr>
      <vt:lpstr>Sometimes there are examples of science ideas in places outside science lessons</vt:lpstr>
      <vt:lpstr>What do you think about learning science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your learning</dc:title>
  <dc:creator>Anne</dc:creator>
  <cp:lastModifiedBy>Anne</cp:lastModifiedBy>
  <cp:revision>14</cp:revision>
  <dcterms:created xsi:type="dcterms:W3CDTF">2018-05-10T00:08:45Z</dcterms:created>
  <dcterms:modified xsi:type="dcterms:W3CDTF">2018-05-10T02:41:15Z</dcterms:modified>
</cp:coreProperties>
</file>